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83" r:id="rId3"/>
    <p:sldId id="284" r:id="rId4"/>
    <p:sldId id="285" r:id="rId5"/>
    <p:sldId id="282" r:id="rId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2015/7/16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vw.faw-vw.com/m/orderndriver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箭头连接符 9"/>
          <p:cNvCxnSpPr/>
          <p:nvPr/>
        </p:nvCxnSpPr>
        <p:spPr>
          <a:xfrm>
            <a:off x="2071670" y="4000504"/>
            <a:ext cx="785818" cy="1588"/>
          </a:xfrm>
          <a:prstGeom prst="straightConnector1">
            <a:avLst/>
          </a:prstGeom>
          <a:ln w="317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7158" y="3857628"/>
            <a:ext cx="24288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动效 ：车开出来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86116" y="3616017"/>
            <a:ext cx="3071834" cy="15696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车型亮点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车型参数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互动游戏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预约试驾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4282" y="214291"/>
            <a:ext cx="7772400" cy="785818"/>
          </a:xfrm>
        </p:spPr>
        <p:txBody>
          <a:bodyPr>
            <a:noAutofit/>
          </a:bodyPr>
          <a:lstStyle/>
          <a:p>
            <a:pPr algn="l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高尔夫</a:t>
            </a:r>
            <a:r>
              <a:rPr lang="en-US" altLang="zh-CN" sz="2400" b="1" dirty="0" smtClean="0">
                <a:latin typeface="微软雅黑" pitchFamily="34" charset="-122"/>
                <a:ea typeface="微软雅黑" pitchFamily="34" charset="-122"/>
              </a:rPr>
              <a:t>R-line</a:t>
            </a:r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首页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214678" y="5357826"/>
            <a:ext cx="3636000" cy="1080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grpSp>
        <p:nvGrpSpPr>
          <p:cNvPr id="22" name="组合 21"/>
          <p:cNvGrpSpPr/>
          <p:nvPr/>
        </p:nvGrpSpPr>
        <p:grpSpPr>
          <a:xfrm>
            <a:off x="3115944" y="-24"/>
            <a:ext cx="3857652" cy="6840000"/>
            <a:chOff x="3286116" y="-24"/>
            <a:chExt cx="3857652" cy="6840000"/>
          </a:xfrm>
        </p:grpSpPr>
        <p:pic>
          <p:nvPicPr>
            <p:cNvPr id="1027" name="Picture 3" descr="E:\V-W\9-项目-R-line\物料\H5\1.猜电影\猜电影 H5 DEMO-0625\01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286116" y="-24"/>
              <a:ext cx="3853522" cy="6840000"/>
            </a:xfrm>
            <a:prstGeom prst="rect">
              <a:avLst/>
            </a:prstGeom>
            <a:noFill/>
          </p:spPr>
        </p:pic>
        <p:pic>
          <p:nvPicPr>
            <p:cNvPr id="3" name="Picture 2" descr="E:\V-W\9-项目-R-line\物料\banner\完稿\飞拓\机场wifi-启动页开屏广告-640-930-300k-上留空.jpg"/>
            <p:cNvPicPr>
              <a:picLocks noChangeAspect="1" noChangeArrowheads="1"/>
            </p:cNvPicPr>
            <p:nvPr/>
          </p:nvPicPr>
          <p:blipFill>
            <a:blip r:embed="rId3"/>
            <a:srcRect r="7391"/>
            <a:stretch>
              <a:fillRect/>
            </a:stretch>
          </p:blipFill>
          <p:spPr bwMode="auto">
            <a:xfrm>
              <a:off x="3289314" y="772146"/>
              <a:ext cx="3854454" cy="6048000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箭头连接符 9"/>
          <p:cNvCxnSpPr/>
          <p:nvPr/>
        </p:nvCxnSpPr>
        <p:spPr>
          <a:xfrm>
            <a:off x="2285984" y="4929198"/>
            <a:ext cx="785818" cy="1588"/>
          </a:xfrm>
          <a:prstGeom prst="straightConnector1">
            <a:avLst/>
          </a:prstGeom>
          <a:ln w="317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5720" y="4487299"/>
            <a:ext cx="2428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文字飞出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向上滑动进入下一页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4282" y="214291"/>
            <a:ext cx="7772400" cy="785818"/>
          </a:xfrm>
        </p:spPr>
        <p:txBody>
          <a:bodyPr>
            <a:noAutofit/>
          </a:bodyPr>
          <a:lstStyle/>
          <a:p>
            <a:pPr algn="l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车型亮点</a:t>
            </a:r>
            <a:r>
              <a:rPr lang="en-US" altLang="zh-CN" sz="2400" b="1" dirty="0" smtClean="0">
                <a:latin typeface="微软雅黑" pitchFamily="34" charset="-122"/>
                <a:ea typeface="微软雅黑" pitchFamily="34" charset="-122"/>
              </a:rPr>
              <a:t>-1</a:t>
            </a:r>
            <a:endParaRPr lang="zh-CN" altLang="en-US" sz="24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115944" y="-24"/>
            <a:ext cx="3863044" cy="7336239"/>
            <a:chOff x="3280724" y="-24"/>
            <a:chExt cx="3863044" cy="7336239"/>
          </a:xfrm>
        </p:grpSpPr>
        <p:pic>
          <p:nvPicPr>
            <p:cNvPr id="1027" name="Picture 3" descr="E:\V-W\9-项目-R-line\物料\H5\1.猜电影\猜电影 H5 DEMO-0625\01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280724" y="-24"/>
              <a:ext cx="3853522" cy="6840000"/>
            </a:xfrm>
            <a:prstGeom prst="rect">
              <a:avLst/>
            </a:prstGeom>
            <a:noFill/>
          </p:spPr>
        </p:pic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3291768" y="731202"/>
              <a:ext cx="3852000" cy="66050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箭头连接符 9"/>
          <p:cNvCxnSpPr/>
          <p:nvPr/>
        </p:nvCxnSpPr>
        <p:spPr>
          <a:xfrm>
            <a:off x="2285984" y="4929198"/>
            <a:ext cx="785818" cy="1588"/>
          </a:xfrm>
          <a:prstGeom prst="straightConnector1">
            <a:avLst/>
          </a:prstGeom>
          <a:ln w="317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5720" y="4487299"/>
            <a:ext cx="2428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文字飞出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向上滑动进入下一页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4282" y="214291"/>
            <a:ext cx="7772400" cy="785818"/>
          </a:xfrm>
        </p:spPr>
        <p:txBody>
          <a:bodyPr>
            <a:noAutofit/>
          </a:bodyPr>
          <a:lstStyle/>
          <a:p>
            <a:pPr algn="l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车型亮点</a:t>
            </a:r>
            <a:r>
              <a:rPr lang="en-US" altLang="zh-CN" sz="2400" b="1" dirty="0" smtClean="0">
                <a:latin typeface="微软雅黑" pitchFamily="34" charset="-122"/>
                <a:ea typeface="微软雅黑" pitchFamily="34" charset="-122"/>
              </a:rPr>
              <a:t>-2</a:t>
            </a:r>
            <a:endParaRPr lang="zh-CN" altLang="en-US" sz="24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129592" y="-24"/>
            <a:ext cx="3853522" cy="6858024"/>
            <a:chOff x="3286116" y="-24"/>
            <a:chExt cx="3853522" cy="6858024"/>
          </a:xfrm>
        </p:grpSpPr>
        <p:pic>
          <p:nvPicPr>
            <p:cNvPr id="1027" name="Picture 3" descr="E:\V-W\9-项目-R-line\物料\H5\1.猜电影\猜电影 H5 DEMO-0625\01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286116" y="-24"/>
              <a:ext cx="3853522" cy="6840000"/>
            </a:xfrm>
            <a:prstGeom prst="rect">
              <a:avLst/>
            </a:prstGeom>
            <a:noFill/>
          </p:spPr>
        </p:pic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3"/>
            <a:srcRect b="12851"/>
            <a:stretch>
              <a:fillRect/>
            </a:stretch>
          </p:blipFill>
          <p:spPr bwMode="auto">
            <a:xfrm>
              <a:off x="3286116" y="785793"/>
              <a:ext cx="3852000" cy="60722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箭头连接符 9"/>
          <p:cNvCxnSpPr/>
          <p:nvPr/>
        </p:nvCxnSpPr>
        <p:spPr>
          <a:xfrm>
            <a:off x="2285984" y="4929198"/>
            <a:ext cx="785818" cy="1588"/>
          </a:xfrm>
          <a:prstGeom prst="straightConnector1">
            <a:avLst/>
          </a:prstGeom>
          <a:ln w="317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5720" y="4487299"/>
            <a:ext cx="2428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文字飞出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向上滑动进入下一页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4282" y="214291"/>
            <a:ext cx="7772400" cy="785818"/>
          </a:xfrm>
        </p:spPr>
        <p:txBody>
          <a:bodyPr>
            <a:noAutofit/>
          </a:bodyPr>
          <a:lstStyle/>
          <a:p>
            <a:pPr algn="l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车型亮点</a:t>
            </a:r>
            <a:r>
              <a:rPr lang="en-US" altLang="zh-CN" sz="2400" b="1" dirty="0" smtClean="0">
                <a:latin typeface="微软雅黑" pitchFamily="34" charset="-122"/>
                <a:ea typeface="微软雅黑" pitchFamily="34" charset="-122"/>
              </a:rPr>
              <a:t>-3</a:t>
            </a:r>
            <a:endParaRPr lang="zh-CN" altLang="en-US" sz="24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115944" y="-24"/>
            <a:ext cx="3853522" cy="7286246"/>
            <a:chOff x="3286116" y="-24"/>
            <a:chExt cx="3853522" cy="7286246"/>
          </a:xfrm>
        </p:grpSpPr>
        <p:pic>
          <p:nvPicPr>
            <p:cNvPr id="1027" name="Picture 3" descr="E:\V-W\9-项目-R-line\物料\H5\1.猜电影\猜电影 H5 DEMO-0625\01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286116" y="-24"/>
              <a:ext cx="3853522" cy="6840000"/>
            </a:xfrm>
            <a:prstGeom prst="rect">
              <a:avLst/>
            </a:prstGeom>
            <a:noFill/>
          </p:spPr>
        </p:pic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3286116" y="642918"/>
              <a:ext cx="3852000" cy="66433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4282" y="214291"/>
            <a:ext cx="7772400" cy="785818"/>
          </a:xfrm>
        </p:spPr>
        <p:txBody>
          <a:bodyPr>
            <a:noAutofit/>
          </a:bodyPr>
          <a:lstStyle/>
          <a:p>
            <a:pPr algn="l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预约试驾</a:t>
            </a:r>
          </a:p>
        </p:txBody>
      </p:sp>
      <p:pic>
        <p:nvPicPr>
          <p:cNvPr id="3" name="Picture 2" descr="E:\V-W\9-项目-R-line\物料\H5\1.猜电影\猜电影 H5 DEMO-0625\10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29592" y="0"/>
            <a:ext cx="3863662" cy="6858000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285720" y="4487299"/>
            <a:ext cx="24288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预约试驾点击后外链到官网预约试驾页面：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sz="1600" dirty="0" smtClean="0">
                <a:hlinkClick r:id="rId3"/>
              </a:rPr>
              <a:t>http://vw.faw-vw.com/m/orderndriver</a:t>
            </a:r>
            <a:r>
              <a:rPr lang="en-US" sz="1600" dirty="0" smtClean="0"/>
              <a:t> </a:t>
            </a:r>
          </a:p>
        </p:txBody>
      </p:sp>
      <p:sp>
        <p:nvSpPr>
          <p:cNvPr id="5" name="矩形 4"/>
          <p:cNvSpPr/>
          <p:nvPr/>
        </p:nvSpPr>
        <p:spPr>
          <a:xfrm>
            <a:off x="3214678" y="1142984"/>
            <a:ext cx="3714776" cy="3714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高尔夫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R-Line 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炫然上市</a:t>
            </a:r>
            <a:endParaRPr lang="en-US" altLang="zh-CN" sz="24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en-US" altLang="zh-CN" sz="24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0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驭见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R-Line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，遇见另一个自己。</a:t>
            </a:r>
            <a:endParaRPr lang="en-US" altLang="zh-CN" sz="20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8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zh-CN" altLang="en-US" sz="28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</a:br>
            <a:endParaRPr lang="zh-CN" altLang="en-US" sz="28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zh-CN" altLang="en-US" sz="28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4286248" y="3500438"/>
            <a:ext cx="1500198" cy="4286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预约试驾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" name="直接箭头连接符 6"/>
          <p:cNvCxnSpPr>
            <a:stCxn id="6" idx="1"/>
            <a:endCxn id="4" idx="0"/>
          </p:cNvCxnSpPr>
          <p:nvPr/>
        </p:nvCxnSpPr>
        <p:spPr>
          <a:xfrm rot="10800000" flipV="1">
            <a:off x="1500166" y="3714751"/>
            <a:ext cx="2786082" cy="772547"/>
          </a:xfrm>
          <a:prstGeom prst="straightConnector1">
            <a:avLst/>
          </a:prstGeom>
          <a:ln w="317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96</Words>
  <PresentationFormat>全屏显示(4:3)</PresentationFormat>
  <Paragraphs>23</Paragraphs>
  <Slides>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6" baseType="lpstr">
      <vt:lpstr>Office 主题</vt:lpstr>
      <vt:lpstr>高尔夫R-line首页</vt:lpstr>
      <vt:lpstr>车型亮点-1</vt:lpstr>
      <vt:lpstr>车型亮点-2</vt:lpstr>
      <vt:lpstr>车型亮点-3</vt:lpstr>
      <vt:lpstr>预约试驾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高尔夫R-line上市活动页说明</dc:title>
  <dc:creator>周远</dc:creator>
  <cp:lastModifiedBy>zhouyuan</cp:lastModifiedBy>
  <cp:revision>42</cp:revision>
  <dcterms:created xsi:type="dcterms:W3CDTF">2015-06-23T05:36:52Z</dcterms:created>
  <dcterms:modified xsi:type="dcterms:W3CDTF">2015-07-16T13:52:37Z</dcterms:modified>
</cp:coreProperties>
</file>

<file path=docProps/thumbnail.jpeg>
</file>